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0" r:id="rId14"/>
    <p:sldId id="261" r:id="rId15"/>
    <p:sldId id="262" r:id="rId16"/>
    <p:sldId id="271" r:id="rId17"/>
    <p:sldId id="263" r:id="rId18"/>
    <p:sldId id="265" r:id="rId19"/>
    <p:sldId id="267" r:id="rId20"/>
    <p:sldId id="266" r:id="rId21"/>
    <p:sldId id="268" r:id="rId22"/>
    <p:sldId id="270" r:id="rId23"/>
    <p:sldId id="282" r:id="rId24"/>
    <p:sldId id="280" r:id="rId25"/>
    <p:sldId id="28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10F4DB-1D7B-4C53-8E38-7181AB0DC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D96B593-1EEA-46B3-A13A-192A06BCA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1F1DF8F-9009-41BE-8090-9DDD17AB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5044776-8419-48CB-B8D7-FB0F3A4D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3EC303E-7CE1-42FA-BEF4-DC372219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0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762606-B6AA-419C-9B4C-BC39898B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62C65D9A-169F-4DA6-8855-2CE019713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9E7F640-3FF3-4721-9606-25729CDA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6BB750D-AE7B-49FC-9504-8BF68027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4C19AD8-A363-47A5-B842-63D3CE53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C8C62076-849A-4EAE-A2DB-21159CF0E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DF4641B2-B92B-4A55-B0A3-912B5530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D36635D-5F7C-4C00-9446-0DF73958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323E3E8-AD9A-4659-8CB1-39CE30B4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B5CE827-A590-464E-ABEA-AA8E57C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9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FC4665-866A-4BA2-9128-555B140D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FD2A57-7171-4801-B8E6-B4762EE86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F2F4B84-7D7F-44DD-8CCE-E1853E95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C1631B0-CF7C-4F70-AF89-D94C71F4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3E5E6CB-C3D1-4976-9B23-4F54132F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232043-AA7D-4F47-A8CE-6DD5945C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694C6E7-9FF7-44D7-8CD8-194476611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E462DE9-B46E-467B-A8CE-B66D33B3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01DF110D-6A4B-4F69-8063-91DEA4E0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CEDB1E1-03E3-4907-BBE0-A88F765F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9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578C9C-F8E3-4F24-82B7-CB1051F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FB3A156-B4A4-4B47-994A-FF961F543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ECBC415-ACEB-4949-80BE-8F0B23B8B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FDCCCBC-41C5-4B72-9AB8-99F6ADC9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A95DB2D-60C9-4834-A73D-CF7A2B34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D0BF4AE-E188-4FF0-AC75-670F1773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1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1E22C8-A665-4B17-945D-A75A9C33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462899-A43E-4BA8-9E02-77E5486E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989595B-C65D-4517-AD5B-127F1CFFF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8DD570E-6178-4B4A-A026-61B882507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73858620-7913-46FA-96BE-353751C8B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638DF571-3DD2-4AC0-BBE9-11399858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FF9835BE-9689-4C91-A6F8-372EBA33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6F293453-4546-4000-941D-15FE7BB6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1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71C708-086A-4697-8E03-382444BB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D49E1EE4-E1A6-47D6-B02C-EE3FE9C1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F7DECFCC-6EDB-4806-BA3E-82AC44B5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F9FA86-014D-43EE-A3EF-E5DE6219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6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D59DDF41-727B-4519-992C-09BAEE49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B241AFB5-13EC-4046-93A4-1627EF47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9FF8E80-64E9-4D92-A9DA-3444464A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7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2017D8-A8CA-4ACB-8A02-87F38675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A58AE52-A006-47F3-914D-E953643A8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28F26DF-76D6-4F98-A18F-706232C9B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4903EC9-5880-433F-86B2-0406CCEC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E874B9A-FC1C-4C77-B5F4-07D8C1A0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45CD247A-0FEF-423E-81B4-40F040E3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0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693CE4-A973-4305-A08D-78BE56FA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B60FDC80-363C-433D-A2EB-98DD6FA5F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3AA3707-68D1-4BB9-9F48-100957566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39E2A01-5C7C-49FB-8177-BC4F14AA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8DFE14C-B2CD-446D-9589-CAFE4015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E3C64A2-6437-4DB6-BCAD-C5896B2F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57807B05-C563-4250-886D-035AF7D6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4CB7D30-5D82-4B99-9667-1E9234793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30D398E-6678-44B4-BD57-CD381D3AA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336A1-3AE3-4FE8-96E7-2450F4A69989}" type="datetimeFigureOut">
              <a:rPr lang="en-US" smtClean="0"/>
              <a:t>11-Apr-22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C521D39-4F37-45BA-9DBA-333DE6E41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FFBFA81-06C5-4226-AD2C-6CE43E63F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D212D-DDCD-41F4-90EB-595A6FDE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2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B9FF93-B541-4EA5-95C3-4DF28B4E2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Elektrick</a:t>
            </a:r>
            <a:r>
              <a:rPr lang="sk-SK" sz="7200" dirty="0"/>
              <a:t>é pohony</a:t>
            </a:r>
            <a:endParaRPr lang="en-US" sz="7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5C7D2BB-EBD2-4184-AE23-12A03130D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sz="3200" dirty="0"/>
              <a:t>8. týždeň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3483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31EFB8-2F82-4E49-B9C4-13947BD3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B47BCBB-8BEA-4D71-B67E-51B2CE22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9613323-31F2-475A-94E0-0ED36EB1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365125"/>
            <a:ext cx="92106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7C4CEE6C-473C-45FE-9529-B88C19EEC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78" y="345499"/>
            <a:ext cx="6068644" cy="6167001"/>
          </a:xfrm>
        </p:spPr>
      </p:pic>
    </p:spTree>
    <p:extLst>
      <p:ext uri="{BB962C8B-B14F-4D97-AF65-F5344CB8AC3E}">
        <p14:creationId xmlns:p14="http://schemas.microsoft.com/office/powerpoint/2010/main" val="320077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620FD84-BB15-4CD5-BE9E-96E78CA7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49" y="129031"/>
            <a:ext cx="8344501" cy="62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F039D2-5E8E-44DA-B500-4342BB9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2. </a:t>
            </a:r>
            <a:r>
              <a:rPr lang="sk-SK" dirty="0" err="1"/>
              <a:t>Cudzobudený</a:t>
            </a:r>
            <a:r>
              <a:rPr lang="sk-SK" dirty="0"/>
              <a:t> DC motor</a:t>
            </a:r>
            <a:endParaRPr lang="en-US" dirty="0"/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40F6279B-CFE8-4ECA-AB82-2DD16A277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3"/>
          <a:stretch/>
        </p:blipFill>
        <p:spPr>
          <a:xfrm>
            <a:off x="2162175" y="1397724"/>
            <a:ext cx="786765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E79567-FB80-4582-956A-DA5DF919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 </a:t>
            </a:r>
            <a:r>
              <a:rPr lang="en-US" dirty="0" err="1"/>
              <a:t>Matematick</a:t>
            </a:r>
            <a:r>
              <a:rPr lang="sk-SK" dirty="0"/>
              <a:t>ý popis</a:t>
            </a:r>
            <a:endParaRPr lang="en-US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0031C19F-3EBB-4C67-8444-109048C0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690" y="2323697"/>
            <a:ext cx="3467100" cy="2971800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4CC2F846-9A9F-4777-999F-8544B616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10" y="1442231"/>
            <a:ext cx="3467100" cy="4734732"/>
          </a:xfrm>
          <a:prstGeom prst="rect">
            <a:avLst/>
          </a:prstGeom>
        </p:spPr>
      </p:pic>
      <p:sp>
        <p:nvSpPr>
          <p:cNvPr id="3" name="Šípka: doprava 2">
            <a:extLst>
              <a:ext uri="{FF2B5EF4-FFF2-40B4-BE49-F238E27FC236}">
                <a16:creationId xmlns:a16="http://schemas.microsoft.com/office/drawing/2014/main" id="{E3DD3D45-630F-46D8-B1B3-78B3006F2950}"/>
              </a:ext>
            </a:extLst>
          </p:cNvPr>
          <p:cNvSpPr/>
          <p:nvPr/>
        </p:nvSpPr>
        <p:spPr>
          <a:xfrm>
            <a:off x="5791316" y="3361274"/>
            <a:ext cx="878889" cy="896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2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3E699C-D8B9-41E5-B03E-14A36C8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 </a:t>
            </a:r>
            <a:r>
              <a:rPr lang="en-US" dirty="0" err="1"/>
              <a:t>Matematick</a:t>
            </a:r>
            <a:r>
              <a:rPr lang="sk-SK" dirty="0"/>
              <a:t>ý model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C22797-27C5-4722-9B93-BBF001E7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3" y="1690688"/>
            <a:ext cx="10274554" cy="37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840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A5100E75-33F1-4025-944B-9EDFEC20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481012"/>
            <a:ext cx="83343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0CA34C-8953-48F5-B43C-B5F65F0D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2.3. </a:t>
            </a:r>
            <a:r>
              <a:rPr lang="en-US" dirty="0" err="1"/>
              <a:t>Charakteristika</a:t>
            </a:r>
            <a:r>
              <a:rPr lang="en-US" dirty="0"/>
              <a:t> </a:t>
            </a:r>
            <a:r>
              <a:rPr lang="en-US" dirty="0" err="1"/>
              <a:t>JMCB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A2A314A9-E967-47F8-A889-3C567D59D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61" y="1459869"/>
            <a:ext cx="6677878" cy="4936182"/>
          </a:xfrm>
        </p:spPr>
      </p:pic>
    </p:spTree>
    <p:extLst>
      <p:ext uri="{BB962C8B-B14F-4D97-AF65-F5344CB8AC3E}">
        <p14:creationId xmlns:p14="http://schemas.microsoft.com/office/powerpoint/2010/main" val="318408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2854EA-5959-4709-B92F-7FB9C5B9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Pomocou odporov</a:t>
            </a: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7524BE6-AECF-4677-9027-3735513E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85" y="1276824"/>
            <a:ext cx="9543495" cy="52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77EF2B-8F85-4165-830C-BDAA6A11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Pomocou budenia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A46DCCE1-35C3-4D56-83C9-DA503DEE5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917" y="1690688"/>
            <a:ext cx="6370165" cy="4351338"/>
          </a:xfrm>
        </p:spPr>
      </p:pic>
    </p:spTree>
    <p:extLst>
      <p:ext uri="{BB962C8B-B14F-4D97-AF65-F5344CB8AC3E}">
        <p14:creationId xmlns:p14="http://schemas.microsoft.com/office/powerpoint/2010/main" val="203605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DCE466C-296D-44A8-9E62-FDB8C18E5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1.Úvod do </a:t>
            </a:r>
            <a:r>
              <a:rPr lang="sk-SK" dirty="0" err="1"/>
              <a:t>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1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57EB71-107E-4C8D-A9C5-9E3DE747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Pomocou riadeného usmerňovača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916CD378-8B0E-4425-912D-1B10ADFE3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467" y="1355646"/>
            <a:ext cx="6555065" cy="5137229"/>
          </a:xfrm>
        </p:spPr>
      </p:pic>
    </p:spTree>
    <p:extLst>
      <p:ext uri="{BB962C8B-B14F-4D97-AF65-F5344CB8AC3E}">
        <p14:creationId xmlns:p14="http://schemas.microsoft.com/office/powerpoint/2010/main" val="239947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A8264-0F2C-4D4E-8D78-C185E306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2.4. Matematický model s tyristorovým meničom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43DB7B-BD96-40E9-8BDD-F9154CFE21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20254"/>
            <a:ext cx="10515600" cy="35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1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5FF95-E9C5-4A5B-8F5B-D6C71D2E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2.5. Prúdový regulátor kotvy</a:t>
            </a:r>
            <a:endParaRPr lang="en-US" dirty="0"/>
          </a:p>
        </p:txBody>
      </p:sp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0EA521B5-CDCA-45E8-BDC9-3140DA4D7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13" y="1690688"/>
            <a:ext cx="840637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984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7799EC-B36E-4E08-9EBC-9724736D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89" y="619072"/>
            <a:ext cx="9291221" cy="561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74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8FEE05-97EA-43DC-85D6-39AA0065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2.6. R</a:t>
            </a:r>
            <a:r>
              <a:rPr lang="sk-SK" dirty="0" err="1"/>
              <a:t>ýchlostný</a:t>
            </a:r>
            <a:r>
              <a:rPr lang="sk-SK" dirty="0"/>
              <a:t> regulátor</a:t>
            </a:r>
            <a:endParaRPr lang="en-US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542C7871-66E1-4860-96A3-000136F0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33" y="1690688"/>
            <a:ext cx="10280133" cy="40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3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8FEE05-97EA-43DC-85D6-39AA0065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2.6. R</a:t>
            </a:r>
            <a:r>
              <a:rPr lang="sk-SK" dirty="0" err="1"/>
              <a:t>ýchlostný</a:t>
            </a:r>
            <a:r>
              <a:rPr lang="sk-SK" dirty="0"/>
              <a:t> regulátor</a:t>
            </a:r>
            <a:endParaRPr lang="en-US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87CBE8CB-46A6-4988-82F1-92044E30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81012"/>
            <a:ext cx="109537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8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8FEE05-97EA-43DC-85D6-39AA0065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2.6. R</a:t>
            </a:r>
            <a:r>
              <a:rPr lang="sk-SK" dirty="0" err="1"/>
              <a:t>ýchlostný</a:t>
            </a:r>
            <a:r>
              <a:rPr lang="sk-SK" dirty="0"/>
              <a:t> </a:t>
            </a:r>
            <a:r>
              <a:rPr lang="sk-SK" dirty="0" err="1"/>
              <a:t>regulator</a:t>
            </a:r>
            <a:r>
              <a:rPr lang="en-US" dirty="0"/>
              <a:t> + ARW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C0E20C2-5355-4A51-82F3-4826372B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14" y="1624797"/>
            <a:ext cx="6893371" cy="44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6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FE7548-CCF1-489A-BFD1-C4B9C469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BAB7049-9552-403B-B599-6EBF2D0F9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50BB877-1B11-4127-A33C-16F80D9C7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81012"/>
            <a:ext cx="109537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EF6904FA-1FF2-4FCE-82BA-AA2B78A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2.6. </a:t>
            </a:r>
            <a:r>
              <a:rPr lang="sk-SK" dirty="0"/>
              <a:t>Porovnanie - </a:t>
            </a:r>
            <a:r>
              <a:rPr lang="sk-SK" dirty="0" err="1"/>
              <a:t>ARW</a:t>
            </a:r>
            <a:r>
              <a:rPr lang="sk-SK" dirty="0"/>
              <a:t> zapojenie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AE7278F-E392-47BF-ADCC-BB3284DB35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93119"/>
            <a:ext cx="5762539" cy="3101748"/>
          </a:xfr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E3AC858D-D002-4FCB-B37D-FDCD0E7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1" y="2093119"/>
            <a:ext cx="5880739" cy="31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2CBC3F-7E79-47DB-91C8-7DF1E2E1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2.6. </a:t>
            </a:r>
            <a:r>
              <a:rPr lang="en-US" dirty="0" err="1"/>
              <a:t>Privedenie</a:t>
            </a:r>
            <a:r>
              <a:rPr lang="en-US" dirty="0"/>
              <a:t> z</a:t>
            </a:r>
            <a:r>
              <a:rPr lang="sk-SK" dirty="0" err="1"/>
              <a:t>áťaže</a:t>
            </a:r>
            <a:r>
              <a:rPr lang="sk-SK" dirty="0"/>
              <a:t> v čase 3 sekundy</a:t>
            </a:r>
            <a:endParaRPr lang="en-US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2CD9558F-A56A-48F1-A3A4-3F1208E7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12" y="1372736"/>
            <a:ext cx="9512376" cy="51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2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Zástupný objekt pre obsah 10">
            <a:extLst>
              <a:ext uri="{FF2B5EF4-FFF2-40B4-BE49-F238E27FC236}">
                <a16:creationId xmlns:a16="http://schemas.microsoft.com/office/drawing/2014/main" id="{9252DC8E-8562-48BC-99C6-63012A030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77" y="650674"/>
            <a:ext cx="9012046" cy="5556651"/>
          </a:xfrm>
        </p:spPr>
      </p:pic>
    </p:spTree>
    <p:extLst>
      <p:ext uri="{BB962C8B-B14F-4D97-AF65-F5344CB8AC3E}">
        <p14:creationId xmlns:p14="http://schemas.microsoft.com/office/powerpoint/2010/main" val="171945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C60847-DF69-4D94-A0BD-BE965314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2.7. </a:t>
            </a:r>
            <a:r>
              <a:rPr lang="en-US" dirty="0" err="1"/>
              <a:t>Regul</a:t>
            </a:r>
            <a:r>
              <a:rPr lang="sk-SK" dirty="0" err="1"/>
              <a:t>átor</a:t>
            </a:r>
            <a:r>
              <a:rPr lang="sk-SK" dirty="0"/>
              <a:t> polohy</a:t>
            </a:r>
            <a:endParaRPr lang="en-US" dirty="0"/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4CF9082F-BEC7-4441-AC57-88945057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66" y="1297757"/>
            <a:ext cx="7064268" cy="49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8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82765F-C4B8-413E-A218-6BDE2E5E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2.7. Ana</a:t>
            </a:r>
            <a:r>
              <a:rPr lang="sk-SK" dirty="0" err="1"/>
              <a:t>lógový</a:t>
            </a:r>
            <a:r>
              <a:rPr lang="sk-SK" dirty="0"/>
              <a:t> PI regulátor pre prúd kotvy</a:t>
            </a:r>
            <a:endParaRPr lang="en-US" dirty="0"/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706C13A5-F35D-4554-814E-C4478668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65" y="1345076"/>
            <a:ext cx="10586469" cy="48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35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B72308-0AF1-49F2-8ADC-ABCF6061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2.8. V</a:t>
            </a:r>
            <a:r>
              <a:rPr lang="sk-SK" dirty="0" err="1"/>
              <a:t>ýkonová</a:t>
            </a:r>
            <a:r>
              <a:rPr lang="sk-SK" dirty="0"/>
              <a:t> časť pre DC motory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8204C577-DA85-464A-951A-44C5F1C32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30" y="1379969"/>
            <a:ext cx="8308740" cy="4903675"/>
          </a:xfrm>
        </p:spPr>
      </p:pic>
    </p:spTree>
    <p:extLst>
      <p:ext uri="{BB962C8B-B14F-4D97-AF65-F5344CB8AC3E}">
        <p14:creationId xmlns:p14="http://schemas.microsoft.com/office/powerpoint/2010/main" val="923731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001354-3670-43A8-B5F2-1DE8BA50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2.8.1 </a:t>
            </a:r>
            <a:r>
              <a:rPr lang="sk-SK" dirty="0"/>
              <a:t>Znižovací impulzový menič</a:t>
            </a: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6AD5D6E-8D4E-463D-BA55-F62E617E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4" y="1464561"/>
            <a:ext cx="10056632" cy="39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7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4B8B026-57D6-41EE-B165-C3DF4CB7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27" y="913744"/>
            <a:ext cx="9723545" cy="50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29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97C34-CC3A-458F-BA60-8805EF8C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2.8.2 </a:t>
            </a:r>
            <a:r>
              <a:rPr lang="en-US" dirty="0" err="1"/>
              <a:t>Zvy</a:t>
            </a:r>
            <a:r>
              <a:rPr lang="sk-SK" dirty="0" err="1"/>
              <a:t>šovací</a:t>
            </a:r>
            <a:r>
              <a:rPr lang="sk-SK" dirty="0"/>
              <a:t> </a:t>
            </a:r>
            <a:r>
              <a:rPr lang="sk-SK" dirty="0" err="1"/>
              <a:t>impulozový</a:t>
            </a:r>
            <a:r>
              <a:rPr lang="sk-SK" dirty="0"/>
              <a:t> menič</a:t>
            </a: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AE9C7F7D-2595-412F-BFA5-110C8530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21" y="1254852"/>
            <a:ext cx="7536957" cy="54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344D58-7CE9-434E-A279-5DD0DCC6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2.8.3. </a:t>
            </a:r>
            <a:r>
              <a:rPr lang="sk-SK" dirty="0" err="1"/>
              <a:t>Dvojkvadrantový</a:t>
            </a:r>
            <a:r>
              <a:rPr lang="sk-SK" dirty="0"/>
              <a:t> impulzový menič s reverzáciou napätia</a:t>
            </a:r>
            <a:endParaRPr lang="en-US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5CD58D3F-9C26-4553-9F64-6414B3851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42" y="1690688"/>
            <a:ext cx="9490716" cy="4254030"/>
          </a:xfrm>
        </p:spPr>
      </p:pic>
    </p:spTree>
    <p:extLst>
      <p:ext uri="{BB962C8B-B14F-4D97-AF65-F5344CB8AC3E}">
        <p14:creationId xmlns:p14="http://schemas.microsoft.com/office/powerpoint/2010/main" val="53343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5A6402-7B00-467F-A3DA-2FC1F8F2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2.8.4. </a:t>
            </a:r>
            <a:r>
              <a:rPr lang="sk-SK" dirty="0" err="1"/>
              <a:t>Štvorkvadrantový</a:t>
            </a:r>
            <a:r>
              <a:rPr lang="sk-SK" dirty="0"/>
              <a:t> impulzový menič</a:t>
            </a: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519CFD86-D548-4E8F-B89A-4748D111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97" y="1343255"/>
            <a:ext cx="7945006" cy="46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B016CD1-87C8-4330-8C56-B72F9D53E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36" y="651555"/>
            <a:ext cx="7583727" cy="5554890"/>
          </a:xfrm>
        </p:spPr>
      </p:pic>
    </p:spTree>
    <p:extLst>
      <p:ext uri="{BB962C8B-B14F-4D97-AF65-F5344CB8AC3E}">
        <p14:creationId xmlns:p14="http://schemas.microsoft.com/office/powerpoint/2010/main" val="74717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9C8F5CF-F240-4AFA-B8A6-032CBB45B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Jednosmerný </a:t>
            </a:r>
            <a:r>
              <a:rPr lang="sk-SK" dirty="0" err="1"/>
              <a:t>cudzobudený</a:t>
            </a:r>
            <a:r>
              <a:rPr lang="sk-SK" dirty="0"/>
              <a:t>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5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095E97-6EFB-44C3-998F-413268E4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ástupný objekt pre obsah 4" descr="Obrázok, na ktorom je text&#10;&#10;Automaticky generovaný popis">
            <a:extLst>
              <a:ext uri="{FF2B5EF4-FFF2-40B4-BE49-F238E27FC236}">
                <a16:creationId xmlns:a16="http://schemas.microsoft.com/office/drawing/2014/main" id="{2FBD91B0-1393-448F-B816-DE54AF7C2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84" y="1000471"/>
            <a:ext cx="8620032" cy="4857057"/>
          </a:xfrm>
        </p:spPr>
      </p:pic>
    </p:spTree>
    <p:extLst>
      <p:ext uri="{BB962C8B-B14F-4D97-AF65-F5344CB8AC3E}">
        <p14:creationId xmlns:p14="http://schemas.microsoft.com/office/powerpoint/2010/main" val="191168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8A61E3-78EF-484A-862E-EBBEAA9E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ástupný objekt pre obsah 4" descr="Obrázok, na ktorom je vnútri&#10;&#10;Automaticky generovaný popis">
            <a:extLst>
              <a:ext uri="{FF2B5EF4-FFF2-40B4-BE49-F238E27FC236}">
                <a16:creationId xmlns:a16="http://schemas.microsoft.com/office/drawing/2014/main" id="{CA88D7C4-1FB6-4900-8454-70FA0CBD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99" y="893028"/>
            <a:ext cx="9001402" cy="5071944"/>
          </a:xfrm>
        </p:spPr>
      </p:pic>
    </p:spTree>
    <p:extLst>
      <p:ext uri="{BB962C8B-B14F-4D97-AF65-F5344CB8AC3E}">
        <p14:creationId xmlns:p14="http://schemas.microsoft.com/office/powerpoint/2010/main" val="355531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D218B5-3F47-4DCF-999E-4D90A1F0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ástupný objekt pre obsah 4" descr="Obrázok, na ktorom je vnútri, reťaz, doplnok, okuliare&#10;&#10;Automaticky generovaný popis">
            <a:extLst>
              <a:ext uri="{FF2B5EF4-FFF2-40B4-BE49-F238E27FC236}">
                <a16:creationId xmlns:a16="http://schemas.microsoft.com/office/drawing/2014/main" id="{12C2BE9E-2D1F-403E-A40C-96FE388F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90" y="787825"/>
            <a:ext cx="9374820" cy="5282350"/>
          </a:xfrm>
        </p:spPr>
      </p:pic>
    </p:spTree>
    <p:extLst>
      <p:ext uri="{BB962C8B-B14F-4D97-AF65-F5344CB8AC3E}">
        <p14:creationId xmlns:p14="http://schemas.microsoft.com/office/powerpoint/2010/main" val="346636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8BA859-3258-4109-A0B5-A71C4812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5AE232E5-ECD7-4F7B-B10A-F9B42725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240" y="602115"/>
            <a:ext cx="8913519" cy="5653769"/>
          </a:xfrm>
        </p:spPr>
      </p:pic>
    </p:spTree>
    <p:extLst>
      <p:ext uri="{BB962C8B-B14F-4D97-AF65-F5344CB8AC3E}">
        <p14:creationId xmlns:p14="http://schemas.microsoft.com/office/powerpoint/2010/main" val="2060596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128</Words>
  <Application>Microsoft Office PowerPoint</Application>
  <PresentationFormat>Širokouhlá</PresentationFormat>
  <Paragraphs>25</Paragraphs>
  <Slides>37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Motív Office</vt:lpstr>
      <vt:lpstr>Elektrické pohony</vt:lpstr>
      <vt:lpstr>1.Úvod do EP</vt:lpstr>
      <vt:lpstr>Prezentácia programu PowerPoint</vt:lpstr>
      <vt:lpstr>Prezentácia programu PowerPoint</vt:lpstr>
      <vt:lpstr>Jednosmerný cudzobudený motor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2. Cudzobudený DC motor</vt:lpstr>
      <vt:lpstr>2.1. Matematický popis</vt:lpstr>
      <vt:lpstr>2.2. Matematický model</vt:lpstr>
      <vt:lpstr>Prezentácia programu PowerPoint</vt:lpstr>
      <vt:lpstr>2.3. Charakteristika JMCB</vt:lpstr>
      <vt:lpstr>Pomocou odporov</vt:lpstr>
      <vt:lpstr>Pomocou budenia</vt:lpstr>
      <vt:lpstr>Pomocou riadeného usmerňovača</vt:lpstr>
      <vt:lpstr>2.4. Matematický model s tyristorovým meničom</vt:lpstr>
      <vt:lpstr>2.5. Prúdový regulátor kotvy</vt:lpstr>
      <vt:lpstr>Prezentácia programu PowerPoint</vt:lpstr>
      <vt:lpstr>2.6. Rýchlostný regulátor</vt:lpstr>
      <vt:lpstr>2.6. Rýchlostný regulátor</vt:lpstr>
      <vt:lpstr>2.6. Rýchlostný regulator + ARW</vt:lpstr>
      <vt:lpstr>Prezentácia programu PowerPoint</vt:lpstr>
      <vt:lpstr>2.6. Porovnanie - ARW zapojenie</vt:lpstr>
      <vt:lpstr>2.6. Privedenie záťaže v čase 3 sekundy</vt:lpstr>
      <vt:lpstr>2.7. Regulátor polohy</vt:lpstr>
      <vt:lpstr>2.7. Analógový PI regulátor pre prúd kotvy</vt:lpstr>
      <vt:lpstr>2.8. Výkonová časť pre DC motory</vt:lpstr>
      <vt:lpstr>2.8.1 Znižovací impulzový menič</vt:lpstr>
      <vt:lpstr>Prezentácia programu PowerPoint</vt:lpstr>
      <vt:lpstr>2.8.2 Zvyšovací impulozový menič</vt:lpstr>
      <vt:lpstr>2.8.3. Dvojkvadrantový impulzový menič s reverzáciou napätia</vt:lpstr>
      <vt:lpstr>2.8.4. Štvorkvadrantový impulzový menič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Elektrické pohony</dc:title>
  <dc:creator>Tomáš Merva</dc:creator>
  <cp:lastModifiedBy>Tomáš Merva</cp:lastModifiedBy>
  <cp:revision>34</cp:revision>
  <dcterms:created xsi:type="dcterms:W3CDTF">2022-04-04T07:48:30Z</dcterms:created>
  <dcterms:modified xsi:type="dcterms:W3CDTF">2022-04-11T11:01:59Z</dcterms:modified>
</cp:coreProperties>
</file>